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690CEC-0872-F90D-7099-BEC507DEE7E1}" v="23" dt="2025-01-09T11:55:54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ie-Rose Devine" userId="S::devine.j@bankview.liverpool.sch.uk::4162b889-cf34-4d4c-94be-255ce83c64a5" providerId="AD" clId="Web-{61690CEC-0872-F90D-7099-BEC507DEE7E1}"/>
    <pc:docChg chg="addSld modSld">
      <pc:chgData name="Jamie-Rose Devine" userId="S::devine.j@bankview.liverpool.sch.uk::4162b889-cf34-4d4c-94be-255ce83c64a5" providerId="AD" clId="Web-{61690CEC-0872-F90D-7099-BEC507DEE7E1}" dt="2025-01-09T11:55:54.624" v="19" actId="14100"/>
      <pc:docMkLst>
        <pc:docMk/>
      </pc:docMkLst>
      <pc:sldChg chg="addSp delSp modSp">
        <pc:chgData name="Jamie-Rose Devine" userId="S::devine.j@bankview.liverpool.sch.uk::4162b889-cf34-4d4c-94be-255ce83c64a5" providerId="AD" clId="Web-{61690CEC-0872-F90D-7099-BEC507DEE7E1}" dt="2025-01-09T11:54:26.963" v="4" actId="14100"/>
        <pc:sldMkLst>
          <pc:docMk/>
          <pc:sldMk cId="109857222" sldId="256"/>
        </pc:sldMkLst>
        <pc:spChg chg="del">
          <ac:chgData name="Jamie-Rose Devine" userId="S::devine.j@bankview.liverpool.sch.uk::4162b889-cf34-4d4c-94be-255ce83c64a5" providerId="AD" clId="Web-{61690CEC-0872-F90D-7099-BEC507DEE7E1}" dt="2025-01-09T11:54:19.478" v="1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Jamie-Rose Devine" userId="S::devine.j@bankview.liverpool.sch.uk::4162b889-cf34-4d4c-94be-255ce83c64a5" providerId="AD" clId="Web-{61690CEC-0872-F90D-7099-BEC507DEE7E1}" dt="2025-01-09T11:54:17.744" v="0"/>
          <ac:spMkLst>
            <pc:docMk/>
            <pc:sldMk cId="109857222" sldId="256"/>
            <ac:spMk id="3" creationId="{00000000-0000-0000-0000-000000000000}"/>
          </ac:spMkLst>
        </pc:spChg>
        <pc:picChg chg="add mod">
          <ac:chgData name="Jamie-Rose Devine" userId="S::devine.j@bankview.liverpool.sch.uk::4162b889-cf34-4d4c-94be-255ce83c64a5" providerId="AD" clId="Web-{61690CEC-0872-F90D-7099-BEC507DEE7E1}" dt="2025-01-09T11:54:26.963" v="4" actId="14100"/>
          <ac:picMkLst>
            <pc:docMk/>
            <pc:sldMk cId="109857222" sldId="256"/>
            <ac:picMk id="4" creationId="{0C97096A-F45C-E353-1150-FA6C3F99E0A7}"/>
          </ac:picMkLst>
        </pc:picChg>
      </pc:sldChg>
      <pc:sldChg chg="addSp delSp modSp new">
        <pc:chgData name="Jamie-Rose Devine" userId="S::devine.j@bankview.liverpool.sch.uk::4162b889-cf34-4d4c-94be-255ce83c64a5" providerId="AD" clId="Web-{61690CEC-0872-F90D-7099-BEC507DEE7E1}" dt="2025-01-09T11:55:06.246" v="12" actId="14100"/>
        <pc:sldMkLst>
          <pc:docMk/>
          <pc:sldMk cId="1581789099" sldId="257"/>
        </pc:sldMkLst>
        <pc:spChg chg="del">
          <ac:chgData name="Jamie-Rose Devine" userId="S::devine.j@bankview.liverpool.sch.uk::4162b889-cf34-4d4c-94be-255ce83c64a5" providerId="AD" clId="Web-{61690CEC-0872-F90D-7099-BEC507DEE7E1}" dt="2025-01-09T11:54:54.996" v="6"/>
          <ac:spMkLst>
            <pc:docMk/>
            <pc:sldMk cId="1581789099" sldId="257"/>
            <ac:spMk id="2" creationId="{2ED32564-0F38-E213-20B7-0FCB983F262F}"/>
          </ac:spMkLst>
        </pc:spChg>
        <pc:spChg chg="del mod">
          <ac:chgData name="Jamie-Rose Devine" userId="S::devine.j@bankview.liverpool.sch.uk::4162b889-cf34-4d4c-94be-255ce83c64a5" providerId="AD" clId="Web-{61690CEC-0872-F90D-7099-BEC507DEE7E1}" dt="2025-01-09T11:54:58.215" v="8"/>
          <ac:spMkLst>
            <pc:docMk/>
            <pc:sldMk cId="1581789099" sldId="257"/>
            <ac:spMk id="3" creationId="{72A362FF-081C-83D1-B1E7-7DF46B4EA133}"/>
          </ac:spMkLst>
        </pc:spChg>
        <pc:picChg chg="add mod">
          <ac:chgData name="Jamie-Rose Devine" userId="S::devine.j@bankview.liverpool.sch.uk::4162b889-cf34-4d4c-94be-255ce83c64a5" providerId="AD" clId="Web-{61690CEC-0872-F90D-7099-BEC507DEE7E1}" dt="2025-01-09T11:55:06.246" v="12" actId="14100"/>
          <ac:picMkLst>
            <pc:docMk/>
            <pc:sldMk cId="1581789099" sldId="257"/>
            <ac:picMk id="4" creationId="{4772609C-A124-1953-23E4-001CA1C335C0}"/>
          </ac:picMkLst>
        </pc:picChg>
      </pc:sldChg>
      <pc:sldChg chg="addSp delSp modSp new">
        <pc:chgData name="Jamie-Rose Devine" userId="S::devine.j@bankview.liverpool.sch.uk::4162b889-cf34-4d4c-94be-255ce83c64a5" providerId="AD" clId="Web-{61690CEC-0872-F90D-7099-BEC507DEE7E1}" dt="2025-01-09T11:55:54.624" v="19" actId="14100"/>
        <pc:sldMkLst>
          <pc:docMk/>
          <pc:sldMk cId="2305436539" sldId="258"/>
        </pc:sldMkLst>
        <pc:spChg chg="del">
          <ac:chgData name="Jamie-Rose Devine" userId="S::devine.j@bankview.liverpool.sch.uk::4162b889-cf34-4d4c-94be-255ce83c64a5" providerId="AD" clId="Web-{61690CEC-0872-F90D-7099-BEC507DEE7E1}" dt="2025-01-09T11:55:40.514" v="14"/>
          <ac:spMkLst>
            <pc:docMk/>
            <pc:sldMk cId="2305436539" sldId="258"/>
            <ac:spMk id="2" creationId="{7E41A3C6-3E11-1528-7C59-FECC3C0CADFB}"/>
          </ac:spMkLst>
        </pc:spChg>
        <pc:spChg chg="del">
          <ac:chgData name="Jamie-Rose Devine" userId="S::devine.j@bankview.liverpool.sch.uk::4162b889-cf34-4d4c-94be-255ce83c64a5" providerId="AD" clId="Web-{61690CEC-0872-F90D-7099-BEC507DEE7E1}" dt="2025-01-09T11:55:45.202" v="15"/>
          <ac:spMkLst>
            <pc:docMk/>
            <pc:sldMk cId="2305436539" sldId="258"/>
            <ac:spMk id="3" creationId="{F97B6EDE-5840-BA0A-FBEB-E7B896A32BBA}"/>
          </ac:spMkLst>
        </pc:spChg>
        <pc:picChg chg="add mod">
          <ac:chgData name="Jamie-Rose Devine" userId="S::devine.j@bankview.liverpool.sch.uk::4162b889-cf34-4d4c-94be-255ce83c64a5" providerId="AD" clId="Web-{61690CEC-0872-F90D-7099-BEC507DEE7E1}" dt="2025-01-09T11:55:54.624" v="19" actId="14100"/>
          <ac:picMkLst>
            <pc:docMk/>
            <pc:sldMk cId="2305436539" sldId="258"/>
            <ac:picMk id="4" creationId="{EA9E7E2F-753D-688D-AF05-E40175FA6E0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school schedule&#10;&#10;Description automatically generated">
            <a:extLst>
              <a:ext uri="{FF2B5EF4-FFF2-40B4-BE49-F238E27FC236}">
                <a16:creationId xmlns:a16="http://schemas.microsoft.com/office/drawing/2014/main" id="{0C97096A-F45C-E353-1150-FA6C3F99E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88" y="157162"/>
            <a:ext cx="11874952" cy="654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school schedule&#10;&#10;Description automatically generated">
            <a:extLst>
              <a:ext uri="{FF2B5EF4-FFF2-40B4-BE49-F238E27FC236}">
                <a16:creationId xmlns:a16="http://schemas.microsoft.com/office/drawing/2014/main" id="{4772609C-A124-1953-23E4-001CA1C335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37" y="283028"/>
            <a:ext cx="11879210" cy="657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789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school schedule&#10;&#10;Description automatically generated">
            <a:extLst>
              <a:ext uri="{FF2B5EF4-FFF2-40B4-BE49-F238E27FC236}">
                <a16:creationId xmlns:a16="http://schemas.microsoft.com/office/drawing/2014/main" id="{EA9E7E2F-753D-688D-AF05-E40175FA6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56" y="97971"/>
            <a:ext cx="11858061" cy="676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436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10</cp:revision>
  <dcterms:created xsi:type="dcterms:W3CDTF">2025-01-09T11:53:56Z</dcterms:created>
  <dcterms:modified xsi:type="dcterms:W3CDTF">2025-01-09T11:55:57Z</dcterms:modified>
</cp:coreProperties>
</file>