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AF3275-B932-20CA-FC66-44BD4C7FDC5A}" v="1" dt="2025-01-08T10:04:52.089"/>
    <p1510:client id="{BB27FAD2-BF54-88F1-7356-FBBA6BB4D797}" v="14" dt="2025-01-09T11:53:30.4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94660"/>
  </p:normalViewPr>
  <p:slideViewPr>
    <p:cSldViewPr snapToGrid="0">
      <p:cViewPr varScale="1">
        <p:scale>
          <a:sx n="81" d="100"/>
          <a:sy n="81" d="100"/>
        </p:scale>
        <p:origin x="9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ie-Rose Devine" userId="S::devine.j@bankview.liverpool.sch.uk::4162b889-cf34-4d4c-94be-255ce83c64a5" providerId="AD" clId="Web-{25AF3275-B932-20CA-FC66-44BD4C7FDC5A}"/>
    <pc:docChg chg="delSld">
      <pc:chgData name="Jamie-Rose Devine" userId="S::devine.j@bankview.liverpool.sch.uk::4162b889-cf34-4d4c-94be-255ce83c64a5" providerId="AD" clId="Web-{25AF3275-B932-20CA-FC66-44BD4C7FDC5A}" dt="2025-01-08T10:04:52.089" v="0"/>
      <pc:docMkLst>
        <pc:docMk/>
      </pc:docMkLst>
      <pc:sldChg chg="del">
        <pc:chgData name="Jamie-Rose Devine" userId="S::devine.j@bankview.liverpool.sch.uk::4162b889-cf34-4d4c-94be-255ce83c64a5" providerId="AD" clId="Web-{25AF3275-B932-20CA-FC66-44BD4C7FDC5A}" dt="2025-01-08T10:04:52.089" v="0"/>
        <pc:sldMkLst>
          <pc:docMk/>
          <pc:sldMk cId="3081108008" sldId="258"/>
        </pc:sldMkLst>
      </pc:sldChg>
    </pc:docChg>
  </pc:docChgLst>
  <pc:docChgLst>
    <pc:chgData name="Jamie-Rose Devine" userId="S::devine.j@bankview.liverpool.sch.uk::4162b889-cf34-4d4c-94be-255ce83c64a5" providerId="AD" clId="Web-{BB27FAD2-BF54-88F1-7356-FBBA6BB4D797}"/>
    <pc:docChg chg="addSld modSld">
      <pc:chgData name="Jamie-Rose Devine" userId="S::devine.j@bankview.liverpool.sch.uk::4162b889-cf34-4d4c-94be-255ce83c64a5" providerId="AD" clId="Web-{BB27FAD2-BF54-88F1-7356-FBBA6BB4D797}" dt="2025-01-09T11:53:30.464" v="12" actId="14100"/>
      <pc:docMkLst>
        <pc:docMk/>
      </pc:docMkLst>
      <pc:sldChg chg="addSp delSp modSp">
        <pc:chgData name="Jamie-Rose Devine" userId="S::devine.j@bankview.liverpool.sch.uk::4162b889-cf34-4d4c-94be-255ce83c64a5" providerId="AD" clId="Web-{BB27FAD2-BF54-88F1-7356-FBBA6BB4D797}" dt="2025-01-09T11:33:46.911" v="5" actId="14100"/>
        <pc:sldMkLst>
          <pc:docMk/>
          <pc:sldMk cId="690546940" sldId="257"/>
        </pc:sldMkLst>
        <pc:spChg chg="add del mod">
          <ac:chgData name="Jamie-Rose Devine" userId="S::devine.j@bankview.liverpool.sch.uk::4162b889-cf34-4d4c-94be-255ce83c64a5" providerId="AD" clId="Web-{BB27FAD2-BF54-88F1-7356-FBBA6BB4D797}" dt="2025-01-09T11:33:35.005" v="1"/>
          <ac:spMkLst>
            <pc:docMk/>
            <pc:sldMk cId="690546940" sldId="257"/>
            <ac:spMk id="3" creationId="{A2B4BA08-B455-AC42-CA5E-199DDBDFCFB1}"/>
          </ac:spMkLst>
        </pc:spChg>
        <pc:picChg chg="add mod">
          <ac:chgData name="Jamie-Rose Devine" userId="S::devine.j@bankview.liverpool.sch.uk::4162b889-cf34-4d4c-94be-255ce83c64a5" providerId="AD" clId="Web-{BB27FAD2-BF54-88F1-7356-FBBA6BB4D797}" dt="2025-01-09T11:33:46.911" v="5" actId="14100"/>
          <ac:picMkLst>
            <pc:docMk/>
            <pc:sldMk cId="690546940" sldId="257"/>
            <ac:picMk id="4" creationId="{B0C375B8-CB18-1D4F-4BA1-60F4765403B2}"/>
          </ac:picMkLst>
        </pc:picChg>
        <pc:picChg chg="del">
          <ac:chgData name="Jamie-Rose Devine" userId="S::devine.j@bankview.liverpool.sch.uk::4162b889-cf34-4d4c-94be-255ce83c64a5" providerId="AD" clId="Web-{BB27FAD2-BF54-88F1-7356-FBBA6BB4D797}" dt="2025-01-09T11:33:22.801" v="0"/>
          <ac:picMkLst>
            <pc:docMk/>
            <pc:sldMk cId="690546940" sldId="257"/>
            <ac:picMk id="5" creationId="{25F23170-F072-6FBA-03DF-B649A9FB27FE}"/>
          </ac:picMkLst>
        </pc:picChg>
      </pc:sldChg>
      <pc:sldChg chg="addSp delSp modSp new">
        <pc:chgData name="Jamie-Rose Devine" userId="S::devine.j@bankview.liverpool.sch.uk::4162b889-cf34-4d4c-94be-255ce83c64a5" providerId="AD" clId="Web-{BB27FAD2-BF54-88F1-7356-FBBA6BB4D797}" dt="2025-01-09T11:53:30.464" v="12" actId="14100"/>
        <pc:sldMkLst>
          <pc:docMk/>
          <pc:sldMk cId="2507125913" sldId="260"/>
        </pc:sldMkLst>
        <pc:spChg chg="del">
          <ac:chgData name="Jamie-Rose Devine" userId="S::devine.j@bankview.liverpool.sch.uk::4162b889-cf34-4d4c-94be-255ce83c64a5" providerId="AD" clId="Web-{BB27FAD2-BF54-88F1-7356-FBBA6BB4D797}" dt="2025-01-09T11:53:19.964" v="8"/>
          <ac:spMkLst>
            <pc:docMk/>
            <pc:sldMk cId="2507125913" sldId="260"/>
            <ac:spMk id="2" creationId="{D6556DEE-A092-8638-85B5-FBB04CA66CFD}"/>
          </ac:spMkLst>
        </pc:spChg>
        <pc:spChg chg="del">
          <ac:chgData name="Jamie-Rose Devine" userId="S::devine.j@bankview.liverpool.sch.uk::4162b889-cf34-4d4c-94be-255ce83c64a5" providerId="AD" clId="Web-{BB27FAD2-BF54-88F1-7356-FBBA6BB4D797}" dt="2025-01-09T11:53:18.214" v="7"/>
          <ac:spMkLst>
            <pc:docMk/>
            <pc:sldMk cId="2507125913" sldId="260"/>
            <ac:spMk id="3" creationId="{6B95FECE-B5B3-E735-7D67-DC28EA509ED8}"/>
          </ac:spMkLst>
        </pc:spChg>
        <pc:picChg chg="add mod">
          <ac:chgData name="Jamie-Rose Devine" userId="S::devine.j@bankview.liverpool.sch.uk::4162b889-cf34-4d4c-94be-255ce83c64a5" providerId="AD" clId="Web-{BB27FAD2-BF54-88F1-7356-FBBA6BB4D797}" dt="2025-01-09T11:53:30.464" v="12" actId="14100"/>
          <ac:picMkLst>
            <pc:docMk/>
            <pc:sldMk cId="2507125913" sldId="260"/>
            <ac:picMk id="4" creationId="{D0AEBC21-FDDF-B0B3-305D-076302876B31}"/>
          </ac:picMkLst>
        </pc:picChg>
      </pc:sldChg>
    </pc:docChg>
  </pc:docChgLst>
  <pc:docChgLst>
    <pc:chgData name="Jamie-Rose Devine" userId="4162b889-cf34-4d4c-94be-255ce83c64a5" providerId="ADAL" clId="{4E694D8B-5B36-48F0-9D71-BA9FE8EFBC2B}"/>
    <pc:docChg chg="custSel addSld modSld">
      <pc:chgData name="Jamie-Rose Devine" userId="4162b889-cf34-4d4c-94be-255ce83c64a5" providerId="ADAL" clId="{4E694D8B-5B36-48F0-9D71-BA9FE8EFBC2B}" dt="2025-01-08T10:03:24.083" v="11" actId="14100"/>
      <pc:docMkLst>
        <pc:docMk/>
      </pc:docMkLst>
      <pc:sldChg chg="addSp modSp mod">
        <pc:chgData name="Jamie-Rose Devine" userId="4162b889-cf34-4d4c-94be-255ce83c64a5" providerId="ADAL" clId="{4E694D8B-5B36-48F0-9D71-BA9FE8EFBC2B}" dt="2025-01-08T10:02:33.783" v="3" actId="14100"/>
        <pc:sldMkLst>
          <pc:docMk/>
          <pc:sldMk cId="4193973967" sldId="256"/>
        </pc:sldMkLst>
        <pc:picChg chg="add mod">
          <ac:chgData name="Jamie-Rose Devine" userId="4162b889-cf34-4d4c-94be-255ce83c64a5" providerId="ADAL" clId="{4E694D8B-5B36-48F0-9D71-BA9FE8EFBC2B}" dt="2025-01-08T10:02:33.783" v="3" actId="14100"/>
          <ac:picMkLst>
            <pc:docMk/>
            <pc:sldMk cId="4193973967" sldId="256"/>
            <ac:picMk id="5" creationId="{12CB79D4-0744-6482-BC59-5E16236B0861}"/>
          </ac:picMkLst>
        </pc:picChg>
      </pc:sldChg>
      <pc:sldChg chg="addSp delSp modSp new mod">
        <pc:chgData name="Jamie-Rose Devine" userId="4162b889-cf34-4d4c-94be-255ce83c64a5" providerId="ADAL" clId="{4E694D8B-5B36-48F0-9D71-BA9FE8EFBC2B}" dt="2025-01-08T10:03:24.083" v="11" actId="14100"/>
        <pc:sldMkLst>
          <pc:docMk/>
          <pc:sldMk cId="3371113806" sldId="259"/>
        </pc:sldMkLst>
        <pc:spChg chg="del">
          <ac:chgData name="Jamie-Rose Devine" userId="4162b889-cf34-4d4c-94be-255ce83c64a5" providerId="ADAL" clId="{4E694D8B-5B36-48F0-9D71-BA9FE8EFBC2B}" dt="2025-01-08T10:02:41.343" v="5" actId="478"/>
          <ac:spMkLst>
            <pc:docMk/>
            <pc:sldMk cId="3371113806" sldId="259"/>
            <ac:spMk id="2" creationId="{7B3A6306-E5A1-C83B-D86D-9EDDC3BD290D}"/>
          </ac:spMkLst>
        </pc:spChg>
        <pc:spChg chg="del">
          <ac:chgData name="Jamie-Rose Devine" userId="4162b889-cf34-4d4c-94be-255ce83c64a5" providerId="ADAL" clId="{4E694D8B-5B36-48F0-9D71-BA9FE8EFBC2B}" dt="2025-01-08T10:03:10.546" v="6" actId="22"/>
          <ac:spMkLst>
            <pc:docMk/>
            <pc:sldMk cId="3371113806" sldId="259"/>
            <ac:spMk id="3" creationId="{672992E6-D6C1-96F5-2513-AED3B3BB5E7E}"/>
          </ac:spMkLst>
        </pc:spChg>
        <pc:picChg chg="add mod ord">
          <ac:chgData name="Jamie-Rose Devine" userId="4162b889-cf34-4d4c-94be-255ce83c64a5" providerId="ADAL" clId="{4E694D8B-5B36-48F0-9D71-BA9FE8EFBC2B}" dt="2025-01-08T10:03:24.083" v="11" actId="14100"/>
          <ac:picMkLst>
            <pc:docMk/>
            <pc:sldMk cId="3371113806" sldId="259"/>
            <ac:picMk id="5" creationId="{46AB9899-883C-7CCD-BC59-B6145EFE682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231CA-4FF6-CB51-7E2B-DDBF6AC66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5C75B5-A49D-D1EB-ACFB-9E546A000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10212-4BEB-DF72-84A0-8CEB16B06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E09F-FB34-451E-BA88-6504E0164031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08C2F-8A6C-C230-10BE-9E3AD85C4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63D8E-A33B-0CAD-8BA1-9010A2F5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8D62-5F80-49CE-A981-0D2493CE5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83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38189-9103-4413-66BB-BDE64E456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BE9339-D39C-A803-CC84-020A2B6F4B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80BBB-F9AB-6B01-424F-4623ED811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E09F-FB34-451E-BA88-6504E0164031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333D1-A336-39D0-4734-E9F3B0B4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EA233-FB67-F9DF-2AE4-4FF391449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8D62-5F80-49CE-A981-0D2493CE5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012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3A4619-DF82-1941-77FA-A9C21EE8C3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57453B-8695-0093-0904-5A2A28C2F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55592-4B08-3009-8519-7F513D87E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E09F-FB34-451E-BA88-6504E0164031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829F6-5FFA-5293-0F15-7BC7DA200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E975C-15BA-734A-60EB-DBEC52ECD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8D62-5F80-49CE-A981-0D2493CE5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703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05B22-6C95-03DC-B9EA-1FFBCE41C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81E48-6717-0758-FFCF-5035C5805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C679D-97A3-1E9C-F079-EBD2C2113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E09F-FB34-451E-BA88-6504E0164031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98738-5269-2702-6A4B-37EA09675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85602-DB91-29AC-3F17-B3242F566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8D62-5F80-49CE-A981-0D2493CE5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227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DEEF8-0F33-240C-754C-09D8F2E4B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F3C928-3139-43F7-D328-E4BF316F2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58850-14CF-B80D-9823-DEAC72968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E09F-FB34-451E-BA88-6504E0164031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3AE5F-1547-B4B4-383B-B9A3801B5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A5E42-0D75-0A76-96C4-050DC567A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8D62-5F80-49CE-A981-0D2493CE5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05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2532B-5412-3C91-AD07-336BB7B0F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0EA0B-1B3C-5121-7D69-C8D7BE7D76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A40078-9BC5-6AF8-CB23-3C5BA7EFD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518CC-AD5C-5BE3-A763-A1BB5EDF9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E09F-FB34-451E-BA88-6504E0164031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E0AA8-023E-29C2-F4D7-C4B049F25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A70B85-1686-CFBF-0545-E02C1D2F0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8D62-5F80-49CE-A981-0D2493CE5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904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7E6F7-29CD-4996-D915-E1A9C3A41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64C34A-E0C1-51AC-D442-5D6020EBD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140717-2225-5F22-C315-717413DE26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0F7EB4-D10E-EAC2-FE51-6A95632E28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C9CCF6-BECD-6092-3191-F6E974FE64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A62A00-9FBF-9124-C30D-23495D081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E09F-FB34-451E-BA88-6504E0164031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27893E-B8AE-087E-7148-76DA63CF6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4E29A9-4BC0-0239-811D-297DD277E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8D62-5F80-49CE-A981-0D2493CE5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729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1982-C7CB-E90D-B3C9-77AD2B18F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BFD05-DFE7-E7F6-6ACD-59625A7C2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E09F-FB34-451E-BA88-6504E0164031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D10065-4F1F-762D-059D-41A03DE1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D1C5E0-ED4F-9D27-2A8B-E2B7A534A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8D62-5F80-49CE-A981-0D2493CE5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11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F90635-35C6-133D-FE86-60D1BAE51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E09F-FB34-451E-BA88-6504E0164031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9768D-E098-0B5B-9139-E6D0943D1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1C3423-5782-B6E6-4F57-2C66A066D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8D62-5F80-49CE-A981-0D2493CE5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592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CA07F-AB61-EE8B-7378-0F2E4270C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BE2C2-0E89-7793-F97F-8C5B76042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3228E-D56A-3E6B-EAB0-F9446E9C0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590AAE-F1CF-F766-1AC6-D7D5675D1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E09F-FB34-451E-BA88-6504E0164031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8873F2-9244-D48F-98ED-FD671C2A8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5A60C0-44BF-8D82-9520-16E015CBE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8D62-5F80-49CE-A981-0D2493CE5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789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5FB06-D82B-DAD2-2E3B-380A8674D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440E88-730F-1F24-289E-9FCD454297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E243D9-7E31-842E-38B7-7A9F74D9C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9EE149-4553-C300-91BA-5B56D36F3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E09F-FB34-451E-BA88-6504E0164031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010AB-9115-FC8E-687A-D9CE39088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022E3-4ED5-3D17-88B9-81FE35275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8D62-5F80-49CE-A981-0D2493CE5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45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21BA1F-F0A9-66FA-4CBB-78A447066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F52798-592A-4E2A-1234-9B5F7E2D1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18742-7D58-E0A8-DF91-DBB037A8A1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44E09F-FB34-451E-BA88-6504E0164031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8390F-2C2D-E274-4F4A-BB6660C4B0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AAB53-55BA-FF2F-B49D-EB86588B9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AC8D62-5F80-49CE-A981-0D2493CE53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72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CB79D4-0744-6482-BC59-5E16236B0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8" y="74886"/>
            <a:ext cx="12135352" cy="670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7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AB9899-883C-7CCD-BC59-B6145EFE6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45" y="63061"/>
            <a:ext cx="12121055" cy="6684579"/>
          </a:xfrm>
        </p:spPr>
      </p:pic>
    </p:spTree>
    <p:extLst>
      <p:ext uri="{BB962C8B-B14F-4D97-AF65-F5344CB8AC3E}">
        <p14:creationId xmlns:p14="http://schemas.microsoft.com/office/powerpoint/2010/main" val="3371113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oard with text and images&#10;&#10;Description automatically generated">
            <a:extLst>
              <a:ext uri="{FF2B5EF4-FFF2-40B4-BE49-F238E27FC236}">
                <a16:creationId xmlns:a16="http://schemas.microsoft.com/office/drawing/2014/main" id="{B0C375B8-CB18-1D4F-4BA1-60F476540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4" y="97664"/>
            <a:ext cx="12119322" cy="652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46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AEBC21-FDDF-B0B3-305D-076302876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2" y="80636"/>
            <a:ext cx="12102099" cy="666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25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Jamie-Rose Devine</dc:creator>
  <cp:lastModifiedBy>Jamie-Rose Devine</cp:lastModifiedBy>
  <cp:revision>11</cp:revision>
  <dcterms:created xsi:type="dcterms:W3CDTF">2025-01-08T09:49:56Z</dcterms:created>
  <dcterms:modified xsi:type="dcterms:W3CDTF">2025-01-09T11:53:32Z</dcterms:modified>
</cp:coreProperties>
</file>