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57" r:id="rId4"/>
    <p:sldId id="258" r:id="rId5"/>
    <p:sldId id="260" r:id="rId6"/>
    <p:sldId id="261" r:id="rId7"/>
    <p:sldId id="263" r:id="rId8"/>
    <p:sldId id="264" r:id="rId9"/>
    <p:sldId id="262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2" autoAdjust="0"/>
    <p:restoredTop sz="94660"/>
  </p:normalViewPr>
  <p:slideViewPr>
    <p:cSldViewPr snapToGrid="0">
      <p:cViewPr varScale="1">
        <p:scale>
          <a:sx n="80" d="100"/>
          <a:sy n="80" d="100"/>
        </p:scale>
        <p:origin x="68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27B4D-BB91-4049-8274-E404232292B3}" type="datetimeFigureOut">
              <a:rPr lang="en-GB" smtClean="0"/>
              <a:t>27/07/2025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5B522-41FF-4F40-8C10-612F5A81BA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929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5B522-41FF-4F40-8C10-612F5A81BA2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738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5B522-41FF-4F40-8C10-612F5A81BA2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348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91EE1-A43F-14A9-0697-6255DC55C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94B71E-A28F-A933-E01A-AA263C611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0F8A4-47A5-F3CC-4C74-D4498790A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5903C-50D6-423D-BE77-F76359CA80DC}" type="datetimeFigureOut">
              <a:rPr lang="en-GB" smtClean="0"/>
              <a:t>27/07/2025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E54AF-D7A4-6B8B-2448-5863A375A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FE1F5-BF3A-ED57-64FF-24F63395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D7844-B434-47A9-8284-ED5DEA33DC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561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66DE0-02A0-1B7D-6AD2-83A6581B4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9C2D06-5EB7-70D1-701B-A35441123E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89BA6-892F-6475-7585-D1DDCA2A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5903C-50D6-423D-BE77-F76359CA80DC}" type="datetimeFigureOut">
              <a:rPr lang="en-GB" smtClean="0"/>
              <a:t>27/07/2025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EBE52-C5A2-77A4-38DE-4474FB05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3FCDC-0548-7188-A1BD-97F338820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D7844-B434-47A9-8284-ED5DEA33DC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327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7BCC38-F94D-D6E1-BD2F-3A758D064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13FFBB-DE9B-AF22-33E1-E289548F7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BD955-18EE-86E9-2CC8-0618F0A36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5903C-50D6-423D-BE77-F76359CA80DC}" type="datetimeFigureOut">
              <a:rPr lang="en-GB" smtClean="0"/>
              <a:t>27/07/2025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5384-AD79-5674-C591-9752FB10C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B8E3F-A2F3-456C-BF2F-C355914A5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D7844-B434-47A9-8284-ED5DEA33DC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848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DCD16-E647-F44B-5DBD-E22C95B65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4524C-E25B-DD81-F3B2-1BA9BB020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D2C4A-1702-9FED-E626-70F03544C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5903C-50D6-423D-BE77-F76359CA80DC}" type="datetimeFigureOut">
              <a:rPr lang="en-GB" smtClean="0"/>
              <a:t>27/07/2025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51204-1B80-4859-0D13-E1AFEC149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1D728-7584-8C36-90E1-B51F0CF87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D7844-B434-47A9-8284-ED5DEA33DC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626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BF96A-0E25-9386-9A6D-CAC63B1F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25384-4FA4-DEDD-2BEB-252752885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E9835-E909-E71D-FA17-955CF7C7A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5903C-50D6-423D-BE77-F76359CA80DC}" type="datetimeFigureOut">
              <a:rPr lang="en-GB" smtClean="0"/>
              <a:t>27/07/2025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7DB37-12D3-8CC7-0C3C-FEBDEE47F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4C73E-AE64-6DEB-EC8D-0F95517AA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D7844-B434-47A9-8284-ED5DEA33DC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68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C5D1E-1F24-5097-02F2-376A9AD41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855E2-4A74-1DEC-092D-FA5C66E9B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231AB3-1EE1-0C2B-BF8C-F31F65EFB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574FA6-B332-C393-6B40-BAE0DC7D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5903C-50D6-423D-BE77-F76359CA80DC}" type="datetimeFigureOut">
              <a:rPr lang="en-GB" smtClean="0"/>
              <a:t>27/07/2025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F2EDD-6EFB-D539-9250-EAEA4CDBD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D8C04-3D26-232B-FCBE-1F31A4D05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D7844-B434-47A9-8284-ED5DEA33DC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72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C8C53-B6EF-61BE-6253-783B7CE50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5F40B4-3F1F-CDCF-3D55-4B003F686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FACC3-5FB5-603D-187F-016353022E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543B2F-7F22-3A4F-92F8-893DAF150D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2797BF-0A77-A8D4-A735-4C2103C8E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120B1E-90A6-33ED-0DF9-B227B6506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5903C-50D6-423D-BE77-F76359CA80DC}" type="datetimeFigureOut">
              <a:rPr lang="en-GB" smtClean="0"/>
              <a:t>27/07/2025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D55F84-7C6F-D6A1-5A36-ABC2C9E23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405E3F-A1DB-6BA6-1ADF-CE7DF9198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D7844-B434-47A9-8284-ED5DEA33DC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109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91A46-7163-DE1E-F456-DE52E52BD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023C24-A989-4609-B39F-62FDA4A53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5903C-50D6-423D-BE77-F76359CA80DC}" type="datetimeFigureOut">
              <a:rPr lang="en-GB" smtClean="0"/>
              <a:t>27/07/2025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6C90C5-16A0-40A6-F523-4F99C9A01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ED5869-E2BF-9A5D-7783-0F39F283E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D7844-B434-47A9-8284-ED5DEA33DC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70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78148-7E27-A3BF-7AE3-2F5142346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5903C-50D6-423D-BE77-F76359CA80DC}" type="datetimeFigureOut">
              <a:rPr lang="en-GB" smtClean="0"/>
              <a:t>27/07/2025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98CF1E-20C5-7DBA-1785-B55211089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E8AA5-9113-19E5-EC06-51E4B905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D7844-B434-47A9-8284-ED5DEA33DC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504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8E457-A5A1-CCE9-7968-08665647A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E89BB-AAE6-40D2-0D2C-DF2DF2ACB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7AC70-C50A-F916-87F6-23700C8E5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C5C15-1748-3D5D-48C7-7C7371849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5903C-50D6-423D-BE77-F76359CA80DC}" type="datetimeFigureOut">
              <a:rPr lang="en-GB" smtClean="0"/>
              <a:t>27/07/2025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0977E-10FC-FE09-8A85-F41C587E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6D529-0E3F-1459-128B-FB622A05B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D7844-B434-47A9-8284-ED5DEA33DC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63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9A2FE-BC26-1806-0268-FAA1AD000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244ABF-0B0D-6A55-4C75-9720D6C1EE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D4AB8-6145-6B7A-9DE8-9844B59DF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63ACB-3299-A406-B8C7-ED60DB2D2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5903C-50D6-423D-BE77-F76359CA80DC}" type="datetimeFigureOut">
              <a:rPr lang="en-GB" smtClean="0"/>
              <a:t>27/07/2025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0A9B-667C-1E7B-DD1E-CA50B8EBD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90C10-A2BB-96B2-9526-33E694F9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D7844-B434-47A9-8284-ED5DEA33DC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06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39FC7B-8758-BC05-EA90-13FB0062D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0B99C-3BB7-8820-DD4A-0301F6D45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83B64-6AF6-C727-7A02-DB8A30D21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65903C-50D6-423D-BE77-F76359CA80DC}" type="datetimeFigureOut">
              <a:rPr lang="en-GB" smtClean="0"/>
              <a:t>27/07/2025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13524-AA2A-1184-2AD3-2DB74E877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DEB26-5B54-0475-09F8-32DC776D9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BD7844-B434-47A9-8284-ED5DEA33DC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46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5ED7C6-5103-761A-1DA9-A4BDB7245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6" y="739978"/>
            <a:ext cx="5334930" cy="3004145"/>
          </a:xfrm>
        </p:spPr>
        <p:txBody>
          <a:bodyPr>
            <a:normAutofit/>
          </a:bodyPr>
          <a:lstStyle/>
          <a:p>
            <a:r>
              <a:rPr lang="en-GB" dirty="0"/>
              <a:t>OPAL in Action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EA9A5-49FE-28EB-2935-D640BF84B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en-GB" dirty="0"/>
              <a:t>23-24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 descr="A logo with children silhouettes&#10;&#10;Description automatically generated">
            <a:extLst>
              <a:ext uri="{FF2B5EF4-FFF2-40B4-BE49-F238E27FC236}">
                <a16:creationId xmlns:a16="http://schemas.microsoft.com/office/drawing/2014/main" id="{2AD45A3A-FEF5-5E43-DAF0-841D1ACFE5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67B5F1-E7E5-47EE-F374-D866F9C59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318" y="5675076"/>
            <a:ext cx="2668249" cy="116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9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E3F4E5-7F61-C876-BB84-F3DD4A8C0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60" b="7"/>
          <a:stretch/>
        </p:blipFill>
        <p:spPr>
          <a:xfrm>
            <a:off x="4968250" y="325905"/>
            <a:ext cx="2249424" cy="2002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11449B-A0AE-94A5-0BEE-BEDF48AEC7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7" r="10480" b="-6"/>
          <a:stretch/>
        </p:blipFill>
        <p:spPr>
          <a:xfrm>
            <a:off x="7295203" y="325906"/>
            <a:ext cx="2249425" cy="1998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5FE1A0-3BF6-8D7E-3C3C-6C7B716455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97" b="-1"/>
          <a:stretch/>
        </p:blipFill>
        <p:spPr>
          <a:xfrm>
            <a:off x="9622159" y="329793"/>
            <a:ext cx="2243723" cy="2002611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91ECCF30-7A40-DF27-6157-2E04315AC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20044" y="4337500"/>
            <a:ext cx="2249424" cy="217683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87537D-2ABF-4E66-7625-3B281808F6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42" r="9696" b="4"/>
          <a:stretch/>
        </p:blipFill>
        <p:spPr>
          <a:xfrm>
            <a:off x="4968249" y="2413812"/>
            <a:ext cx="2249424" cy="200875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8A6B57-71FC-9DDB-7223-1048D221CC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72" r="4" b="4"/>
          <a:stretch/>
        </p:blipFill>
        <p:spPr>
          <a:xfrm>
            <a:off x="4976656" y="4505579"/>
            <a:ext cx="2249424" cy="2008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97008F-9B15-0399-F46E-70DAA73B7C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442" r="130" b="-1"/>
          <a:stretch/>
        </p:blipFill>
        <p:spPr>
          <a:xfrm>
            <a:off x="7295203" y="2406036"/>
            <a:ext cx="4570677" cy="41221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81D603-FEC1-FD1A-1855-351A5DC28A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044" y="328641"/>
            <a:ext cx="4568741" cy="39054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3D59161-EA13-36B5-8523-AE3A41A0E1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7339" y="4363755"/>
            <a:ext cx="2231446" cy="216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54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ADBBA0-4AB3-B1AA-DF65-F23CFCAB61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182"/>
          <a:stretch/>
        </p:blipFill>
        <p:spPr>
          <a:xfrm>
            <a:off x="20" y="-1"/>
            <a:ext cx="3997732" cy="4469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C28E57-5D9D-DC03-BC77-0327D054C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" b="19644"/>
          <a:stretch/>
        </p:blipFill>
        <p:spPr>
          <a:xfrm>
            <a:off x="4184069" y="-2"/>
            <a:ext cx="3027239" cy="222622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B92D46-4D83-C74E-6BC3-9BA95955F3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77" r="-2" b="23214"/>
          <a:stretch/>
        </p:blipFill>
        <p:spPr>
          <a:xfrm>
            <a:off x="4184069" y="2406570"/>
            <a:ext cx="3027239" cy="2050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A76A4B-EC2E-B67F-22BB-37195F6B7A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82" r="-3" b="-3"/>
          <a:stretch/>
        </p:blipFill>
        <p:spPr>
          <a:xfrm>
            <a:off x="-3717" y="4638290"/>
            <a:ext cx="3020892" cy="22197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8D48C2-F6FF-237A-A2F9-78901619D3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08" r="3" b="24644"/>
          <a:stretch/>
        </p:blipFill>
        <p:spPr>
          <a:xfrm>
            <a:off x="3184628" y="4629236"/>
            <a:ext cx="4026679" cy="2228764"/>
          </a:xfrm>
          <a:prstGeom prst="rect">
            <a:avLst/>
          </a:prstGeo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81C42E96-5AC3-487D-425C-EEE90883B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7569503" y="1394734"/>
            <a:ext cx="3825875" cy="2817502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E14314-56DF-AC6C-0DBB-1C77E63797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5645" y="1"/>
            <a:ext cx="3868155" cy="12816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A58782-196B-F201-AA20-08587AD372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7624" y="4325311"/>
            <a:ext cx="4235668" cy="247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02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A101F1B-5CC3-8A8B-CB23-8061080B3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349908"/>
            <a:ext cx="4345970" cy="3508092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C105DC-97B8-26EC-1EDD-3E4F9CD5D3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90" r="-1" b="20443"/>
          <a:stretch/>
        </p:blipFill>
        <p:spPr>
          <a:xfrm>
            <a:off x="4937484" y="54295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4B55E8-7617-8CA3-43F2-FC7D435DE5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11" r="-1" b="13436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CA76A-EE20-CDEA-A6B6-D141F75C1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838949" cy="288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16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AD82CDB-5509-455C-A2AC-DBC53F85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F5D5FD-B7DF-EA9A-D59D-E1C2C49B5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4" b="8517"/>
          <a:stretch/>
        </p:blipFill>
        <p:spPr>
          <a:xfrm>
            <a:off x="20" y="173920"/>
            <a:ext cx="3936404" cy="214884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7038ED-F717-467A-8D75-D8441BB9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60118" y="123919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C20CF41-6730-2ACD-2D0B-41CE9F473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3029" y="1661548"/>
            <a:ext cx="3712464" cy="55399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Summer Fun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339BB4-E7B2-CEA9-9935-45EF6CBF3C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66" r="22535" b="2"/>
          <a:stretch/>
        </p:blipFill>
        <p:spPr>
          <a:xfrm>
            <a:off x="20" y="4399613"/>
            <a:ext cx="3936404" cy="1909746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668005-BFE9-71F5-5B02-B569985904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53" r="1012" b="1"/>
          <a:stretch/>
        </p:blipFill>
        <p:spPr>
          <a:xfrm>
            <a:off x="4155702" y="2573434"/>
            <a:ext cx="3922776" cy="3735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B8189E-71AB-F15E-8EBA-D35B1C8A81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45" r="4285" b="3"/>
          <a:stretch/>
        </p:blipFill>
        <p:spPr>
          <a:xfrm>
            <a:off x="8290932" y="2560123"/>
            <a:ext cx="3901068" cy="3749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005990-A366-2ABE-9952-907E53B089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2805" y="236822"/>
            <a:ext cx="3155773" cy="20230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A9DC9B-BBEF-0DE1-C13E-9225E82CC3F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252"/>
          <a:stretch/>
        </p:blipFill>
        <p:spPr>
          <a:xfrm>
            <a:off x="9518754" y="178394"/>
            <a:ext cx="2559566" cy="20814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12958B-A8DC-11E5-F595-877381DBD2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458386"/>
            <a:ext cx="1633928" cy="18213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2C828B-7F33-C24E-F8F6-A0FC42D29F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8996" y="2496680"/>
            <a:ext cx="2164252" cy="18213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A52BAF-3D9D-C6A5-81AA-057E768A31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5657" y="258037"/>
            <a:ext cx="1678646" cy="121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40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653CC8-44F0-49B5-6CDF-4EF20146A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Construction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0E7147-D8BC-FA6C-C830-1CC4B580D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499" y="4833463"/>
            <a:ext cx="2279769" cy="1911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4CD8BF-D563-A823-D2E2-2193E7180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463" y="4902298"/>
            <a:ext cx="2795551" cy="18347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7387FD-3174-FAD0-4278-974C0AEE6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175" y="207399"/>
            <a:ext cx="1662235" cy="24128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8AC229-7D8F-92FB-3E9B-B2CDCA481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737" y="207399"/>
            <a:ext cx="3204951" cy="20208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0CA4D1-C431-8556-E8E7-3841955C7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0268" y="120922"/>
            <a:ext cx="1178822" cy="45808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66100A-AC0A-A1CB-BD0F-D59BC212A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49" y="4216542"/>
            <a:ext cx="3890453" cy="26307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DB17DB5-D5DB-D966-BA81-DD77635D09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5953" y="4644153"/>
            <a:ext cx="2109587" cy="21006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13B163-575E-27D9-7C0C-312C8EC7B5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9238" y="2421980"/>
            <a:ext cx="3343675" cy="23784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EBE6A3A-C39B-8364-C8DF-B5A3C3146E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6504" y="2733438"/>
            <a:ext cx="2949035" cy="17554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B8E3B1-F794-0F23-1E60-F5B134CE93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0139"/>
            <a:ext cx="4037824" cy="299255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CE36DD-AE26-C006-B89F-F664D72E2E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6539" y="214143"/>
            <a:ext cx="1407785" cy="200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12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3825BD-90DF-EFB8-904D-D7161E89C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18" b="-4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8B87BD-5413-818D-F7C0-8641812158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" b="14296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199547-4BD9-4BE4-C475-27D44F04B6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" b="20741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5AC3CE-D3A1-2142-7D32-3C2A053F5B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80" b="15020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C5050E-7ADE-644C-A1C3-E6B902C20B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" b="58357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C5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BCCDF6-928B-833F-0A98-1FFA13602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1322" y="3608656"/>
            <a:ext cx="5193748" cy="637124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FFFFFF"/>
                </a:solidFill>
              </a:rPr>
              <a:t>Role-Play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4E1E1BF-4268-C221-0696-75DD3E06B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9863529" y="3474718"/>
            <a:ext cx="2325802" cy="3383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33EF39-CFE3-FA4D-7341-494D31AD5E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3240" y="4337222"/>
            <a:ext cx="1456165" cy="25207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47B6DC-822E-F9FF-74B3-02365EA7A7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2314" y="4337222"/>
            <a:ext cx="1968725" cy="249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2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12EF7-13B3-264B-D1D4-D42A93CF1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01" y="2609301"/>
            <a:ext cx="10515600" cy="851166"/>
          </a:xfrm>
        </p:spPr>
        <p:txBody>
          <a:bodyPr/>
          <a:lstStyle/>
          <a:p>
            <a:r>
              <a:rPr lang="en-GB" dirty="0"/>
              <a:t>Wheeled Play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4BBBA6-AB9B-452C-9ACF-9F8BBA6FAE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652" y="4727317"/>
            <a:ext cx="1606632" cy="90175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11D315-347D-8C69-47BE-4F50442F4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239" y="4655220"/>
            <a:ext cx="1606633" cy="2143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294399-F128-8198-CA58-53120FC4E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516" y="4714406"/>
            <a:ext cx="3205821" cy="2084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1A8B81-1143-1F81-33C2-164B14693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52" y="5795749"/>
            <a:ext cx="1606631" cy="9017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784B02-D58C-2A6E-FE0B-42F9D5D78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422" y="138566"/>
            <a:ext cx="3273592" cy="19450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4E81C0-A063-0AE8-C468-7626F18EB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8919" y="3193862"/>
            <a:ext cx="2521080" cy="36641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622819-F66E-067C-914D-43F5A97868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742" y="210742"/>
            <a:ext cx="2554445" cy="22555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E3958C-BC09-2313-0EAD-C605D9537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975" y="138565"/>
            <a:ext cx="2770607" cy="27373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EC7507-9A8D-5246-28E7-FCEA12EF2D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6939" y="188337"/>
            <a:ext cx="2730640" cy="22924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A16BCB-031D-5744-A587-8F22A8454F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2160" y="2291441"/>
            <a:ext cx="3151905" cy="20240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02F14F-23B6-8FC8-1870-4B1DD50EF3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5508" y="2548301"/>
            <a:ext cx="2334742" cy="19337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303234A-59D9-AAFC-5858-B2727F39E5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48244" y="4655221"/>
            <a:ext cx="1843101" cy="20840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CC77AB0-1008-CE14-08A9-36273EA395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2707" y="3296926"/>
            <a:ext cx="3020159" cy="126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69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9653884-08CE-4579-8A80-F00D55BF0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7038ED-F717-467A-8D75-D8441BB9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54550" y="123919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70DFA4F-EBBA-2727-6CFC-73D371E48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7073" y="201352"/>
            <a:ext cx="2524593" cy="209397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F67153-2FA9-6218-3369-A59323AAF1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93" r="-3" b="9549"/>
          <a:stretch/>
        </p:blipFill>
        <p:spPr>
          <a:xfrm>
            <a:off x="4155702" y="2573434"/>
            <a:ext cx="3922776" cy="373592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250E29-83CC-DF37-9284-3575DADF02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97" r="2" b="2"/>
          <a:stretch/>
        </p:blipFill>
        <p:spPr>
          <a:xfrm>
            <a:off x="8290932" y="2560123"/>
            <a:ext cx="3901068" cy="3749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E44043-6759-CAEF-D815-3E6A6542D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610" y="261589"/>
            <a:ext cx="1727821" cy="19735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0A58EE-68D5-EA0F-CFBC-5C10D3B55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094" y="223622"/>
            <a:ext cx="3119060" cy="20114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E751B1-01AA-3CB4-1D81-F965F4D7F1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2" y="201352"/>
            <a:ext cx="3753043" cy="3092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A8E587-8499-EB3C-2C65-B9D84C1DC2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222" r="1" b="1042"/>
          <a:stretch/>
        </p:blipFill>
        <p:spPr>
          <a:xfrm>
            <a:off x="7621039" y="201352"/>
            <a:ext cx="1495148" cy="20337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92D395A-F5C9-9206-305C-7E21AD9AB4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2" y="3495313"/>
            <a:ext cx="3753042" cy="281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64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314CD3-91B3-9AC1-526B-2689A0DAE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14960"/>
          <a:stretch/>
        </p:blipFill>
        <p:spPr>
          <a:xfrm>
            <a:off x="-2" y="10"/>
            <a:ext cx="4056982" cy="4469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918E92-D718-AF19-99AF-CE24985F44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0289"/>
          <a:stretch/>
        </p:blipFill>
        <p:spPr>
          <a:xfrm>
            <a:off x="8115283" y="4462444"/>
            <a:ext cx="4076715" cy="2395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63F217-0C65-B94A-F9FD-5BF5F5403D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00" r="9403"/>
          <a:stretch/>
        </p:blipFill>
        <p:spPr>
          <a:xfrm>
            <a:off x="8115283" y="-1"/>
            <a:ext cx="4076717" cy="4469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A45D1D-6F32-0458-B305-501A662B51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750"/>
          <a:stretch/>
        </p:blipFill>
        <p:spPr>
          <a:xfrm>
            <a:off x="4056980" y="-1"/>
            <a:ext cx="4063088" cy="446931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C50711-F399-DE3E-5BF3-4BACD5CBD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6" y="4469315"/>
            <a:ext cx="5035809" cy="23871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0E9BA5-121E-5D3F-AAC0-DB4DD9F7FF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1540" y="4469316"/>
            <a:ext cx="3587934" cy="233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12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82E0DD2-11DF-4411-A6ED-1182F5176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87764-8DFA-E154-5203-5EF0FCB73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904" y="-55160"/>
            <a:ext cx="3800564" cy="709481"/>
          </a:xfrm>
        </p:spPr>
        <p:txBody>
          <a:bodyPr>
            <a:normAutofit/>
          </a:bodyPr>
          <a:lstStyle/>
          <a:p>
            <a:r>
              <a:rPr lang="en-GB" sz="4000" dirty="0"/>
              <a:t>Creative Play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51D159-D903-1BBB-1638-EFFC78C869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63" r="20034" b="-3"/>
          <a:stretch/>
        </p:blipFill>
        <p:spPr>
          <a:xfrm>
            <a:off x="8969" y="-2"/>
            <a:ext cx="2376092" cy="2228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93A89C-202F-C344-9947-CCA8C8D5A1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78" r="11458" b="-5"/>
          <a:stretch/>
        </p:blipFill>
        <p:spPr>
          <a:xfrm>
            <a:off x="2579411" y="-2446"/>
            <a:ext cx="2376092" cy="2228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A4B712-CFFC-D3B1-4A7C-15DC8B53B0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4" r="21073" b="3"/>
          <a:stretch/>
        </p:blipFill>
        <p:spPr>
          <a:xfrm>
            <a:off x="5149852" y="-10223"/>
            <a:ext cx="2376092" cy="2228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A5A605-9C65-645A-D425-D6EBB9323B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735" r="5" b="5"/>
          <a:stretch/>
        </p:blipFill>
        <p:spPr>
          <a:xfrm>
            <a:off x="3714" y="2400151"/>
            <a:ext cx="3330225" cy="205736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5BA63D-12E4-1E98-A099-CE02DFB625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399" r="-5" b="3520"/>
          <a:stretch/>
        </p:blipFill>
        <p:spPr>
          <a:xfrm>
            <a:off x="-1" y="4628909"/>
            <a:ext cx="3324552" cy="22290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810781-694D-DD7C-DB10-DAAEABCC67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76" r="11130" b="4"/>
          <a:stretch/>
        </p:blipFill>
        <p:spPr>
          <a:xfrm>
            <a:off x="3534403" y="2400151"/>
            <a:ext cx="3996536" cy="4457850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FCE9AB16-9339-8A57-84C3-84F9F2B1E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7808247" y="3798304"/>
            <a:ext cx="4236350" cy="2913057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AED6DF-F2C8-65FF-1BCC-F0D8A2E6F7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8247" y="863659"/>
            <a:ext cx="4168894" cy="272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76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</Words>
  <Application>Microsoft Office PowerPoint</Application>
  <PresentationFormat>Widescreen</PresentationFormat>
  <Paragraphs>9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Office Theme</vt:lpstr>
      <vt:lpstr>OPAL in Action</vt:lpstr>
      <vt:lpstr>PowerPoint Presentation</vt:lpstr>
      <vt:lpstr>PowerPoint Presentation</vt:lpstr>
      <vt:lpstr>Construction</vt:lpstr>
      <vt:lpstr>Role-Play</vt:lpstr>
      <vt:lpstr>Wheeled Play</vt:lpstr>
      <vt:lpstr>PowerPoint Presentation</vt:lpstr>
      <vt:lpstr>PowerPoint Presentation</vt:lpstr>
      <vt:lpstr>Creative Play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OPAL in Action</dc:title>
  <dc:creator>Jamie-Rose Devine</dc:creator>
  <cp:lastModifiedBy>Claire Pattison</cp:lastModifiedBy>
  <cp:revision>2</cp:revision>
  <dcterms:created xsi:type="dcterms:W3CDTF">2024-07-01T12:14:56Z</dcterms:created>
  <dcterms:modified xsi:type="dcterms:W3CDTF">2025-07-27T19:31:07Z</dcterms:modified>
</cp:coreProperties>
</file>